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8" r:id="rId6"/>
    <p:sldId id="269" r:id="rId7"/>
    <p:sldId id="270" r:id="rId8"/>
    <p:sldId id="258" r:id="rId9"/>
    <p:sldId id="260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Hobby Web Application- Weightlifting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Jhon Urrego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67% coverage in Main</a:t>
            </a:r>
          </a:p>
          <a:p>
            <a:r>
              <a:rPr lang="en-US" dirty="0" err="1"/>
              <a:t>Mockito</a:t>
            </a:r>
            <a:r>
              <a:rPr lang="en-US" dirty="0"/>
              <a:t> and JUnit </a:t>
            </a:r>
            <a:r>
              <a:rPr lang="en-US" dirty="0" smtClean="0"/>
              <a:t>used</a:t>
            </a:r>
            <a:r>
              <a:rPr lang="en-US" dirty="0"/>
              <a:t> </a:t>
            </a:r>
            <a:r>
              <a:rPr lang="en-US" dirty="0" smtClean="0"/>
              <a:t>for Spring Back-End</a:t>
            </a:r>
          </a:p>
          <a:p>
            <a:r>
              <a:rPr lang="en-US" dirty="0" smtClean="0"/>
              <a:t>Selenium used to test Front-End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0" y="1916301"/>
            <a:ext cx="4989095" cy="24529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87"/>
          <a:stretch/>
        </p:blipFill>
        <p:spPr>
          <a:xfrm>
            <a:off x="6734680" y="4533234"/>
            <a:ext cx="4989095" cy="213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4" r="75395" b="53216"/>
          <a:stretch/>
        </p:blipFill>
        <p:spPr>
          <a:xfrm>
            <a:off x="818712" y="3484566"/>
            <a:ext cx="2999874" cy="23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736" y="3206429"/>
            <a:ext cx="10571998" cy="970450"/>
          </a:xfrm>
        </p:spPr>
        <p:txBody>
          <a:bodyPr/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6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701587"/>
            <a:ext cx="10554574" cy="3636511"/>
          </a:xfrm>
        </p:spPr>
        <p:txBody>
          <a:bodyPr/>
          <a:lstStyle/>
          <a:p>
            <a:r>
              <a:rPr lang="en-GB" dirty="0" smtClean="0"/>
              <a:t>Completed the Must Haves stated in the Jira board. Meeting the MVP.</a:t>
            </a:r>
          </a:p>
          <a:p>
            <a:r>
              <a:rPr lang="en-GB" dirty="0" smtClean="0"/>
              <a:t>Sprints were split in two: Front-End CRUD and Back-End CRUD</a:t>
            </a:r>
          </a:p>
          <a:p>
            <a:r>
              <a:rPr lang="en-GB" dirty="0" smtClean="0"/>
              <a:t>Additional stories were made with Could have/Should have </a:t>
            </a:r>
            <a:r>
              <a:rPr lang="en-GB" dirty="0" err="1" smtClean="0"/>
              <a:t>prorities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front end could have had multiple pages linking to each other. But I left this out to focus on the MVP first.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4583735"/>
            <a:ext cx="9984014" cy="15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 Retrospective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0" y="1838325"/>
            <a:ext cx="4724400" cy="4117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What went well?</a:t>
            </a:r>
          </a:p>
          <a:p>
            <a:r>
              <a:rPr lang="en-US" sz="2400" dirty="0"/>
              <a:t>Breaking down the project and understanding the structure</a:t>
            </a:r>
          </a:p>
          <a:p>
            <a:r>
              <a:rPr lang="en-US" sz="2400" dirty="0"/>
              <a:t>Improved task prioritization</a:t>
            </a:r>
          </a:p>
          <a:p>
            <a:endParaRPr lang="en-US" sz="2400" b="1" dirty="0" smtClean="0"/>
          </a:p>
          <a:p>
            <a:endParaRPr lang="en-US" dirty="0" smtClean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6657598" y="2232025"/>
            <a:ext cx="4724400" cy="4117975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What </a:t>
            </a:r>
            <a:r>
              <a:rPr lang="en-US" sz="2400" b="1" dirty="0" smtClean="0"/>
              <a:t>Could be improved?</a:t>
            </a:r>
          </a:p>
          <a:p>
            <a:r>
              <a:rPr lang="en-US" dirty="0"/>
              <a:t>Going back and updating the stories as I was completing the project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Completing the existing stories more efficiently to give me more space to add new features</a:t>
            </a:r>
            <a:endParaRPr lang="en-US" dirty="0"/>
          </a:p>
          <a:p>
            <a:r>
              <a:rPr lang="en-US" dirty="0"/>
              <a:t>Creating new stories for any potential new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4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understanding of the Multi tier architecture</a:t>
            </a:r>
          </a:p>
          <a:p>
            <a:r>
              <a:rPr lang="en-US" dirty="0"/>
              <a:t>Learnt how to use JavaScript, HTML and CSS and a higher level to create a Front End </a:t>
            </a:r>
          </a:p>
          <a:p>
            <a:r>
              <a:rPr lang="en-US" dirty="0"/>
              <a:t>Improved on my back end testing with Junit and </a:t>
            </a:r>
            <a:r>
              <a:rPr lang="en-US" dirty="0" err="1"/>
              <a:t>Mockito</a:t>
            </a:r>
            <a:r>
              <a:rPr lang="en-US" dirty="0"/>
              <a:t> as well as learning </a:t>
            </a:r>
            <a:r>
              <a:rPr lang="en-US" dirty="0" smtClean="0"/>
              <a:t>new </a:t>
            </a:r>
            <a:r>
              <a:rPr lang="en-US" dirty="0"/>
              <a:t>Front end testing </a:t>
            </a:r>
            <a:r>
              <a:rPr lang="en-US" dirty="0" smtClean="0"/>
              <a:t>in </a:t>
            </a:r>
            <a:r>
              <a:rPr lang="en-US" dirty="0" smtClean="0"/>
              <a:t>selenium</a:t>
            </a:r>
          </a:p>
          <a:p>
            <a:r>
              <a:rPr lang="en-US" dirty="0" smtClean="0"/>
              <a:t>In the future I would create more front end pages to improve </a:t>
            </a:r>
            <a:r>
              <a:rPr lang="en-US" dirty="0" err="1" smtClean="0"/>
              <a:t>presentability</a:t>
            </a:r>
            <a:r>
              <a:rPr lang="en-US" dirty="0" smtClean="0"/>
              <a:t> and to play around with features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Introduction- How I approached the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the project by doing QA community tasks to familiarise myself with HTML and CSS</a:t>
            </a:r>
          </a:p>
          <a:p>
            <a:r>
              <a:rPr lang="en-GB" dirty="0" smtClean="0"/>
              <a:t>Next step wat to create a Jira board with user stories, </a:t>
            </a:r>
            <a:r>
              <a:rPr lang="en-GB" dirty="0" err="1" smtClean="0"/>
              <a:t>MoSCoW</a:t>
            </a:r>
            <a:r>
              <a:rPr lang="en-GB" dirty="0" smtClean="0"/>
              <a:t> methodology. To plan the project ahead. </a:t>
            </a:r>
          </a:p>
          <a:p>
            <a:r>
              <a:rPr lang="en-GB" dirty="0" smtClean="0"/>
              <a:t>Jira sprints were split into Back-End and Front-End tasks.</a:t>
            </a:r>
          </a:p>
          <a:p>
            <a:r>
              <a:rPr lang="en-GB" dirty="0" smtClean="0"/>
              <a:t>Priority was given to Back-End tasks as these had the ability to be tested with no Front-End thanks to Postman.</a:t>
            </a:r>
          </a:p>
          <a:p>
            <a:r>
              <a:rPr lang="en-GB" dirty="0" smtClean="0"/>
              <a:t>ERD diagram was made. Only one table was created for personal bests.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Jira Board &amp; ERD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20657" r="29843" b="30683"/>
          <a:stretch/>
        </p:blipFill>
        <p:spPr>
          <a:xfrm>
            <a:off x="8246079" y="2404358"/>
            <a:ext cx="3448616" cy="294016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991" y="2404358"/>
            <a:ext cx="7483768" cy="3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UML DIAGRAM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9" y="1970923"/>
            <a:ext cx="7471172" cy="4887077"/>
          </a:xfrm>
        </p:spPr>
      </p:pic>
    </p:spTree>
    <p:extLst>
      <p:ext uri="{BB962C8B-B14F-4D97-AF65-F5344CB8AC3E}">
        <p14:creationId xmlns:p14="http://schemas.microsoft.com/office/powerpoint/2010/main" val="32202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End Site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608" y="2222500"/>
            <a:ext cx="736678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Site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28" y="2222500"/>
            <a:ext cx="735114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UI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96" y="2146300"/>
            <a:ext cx="8702406" cy="4278683"/>
          </a:xfrm>
        </p:spPr>
      </p:pic>
    </p:spTree>
    <p:extLst>
      <p:ext uri="{BB962C8B-B14F-4D97-AF65-F5344CB8AC3E}">
        <p14:creationId xmlns:p14="http://schemas.microsoft.com/office/powerpoint/2010/main" val="3210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Consultant Journey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b="1" dirty="0" smtClean="0"/>
              <a:t>Worked with and improved on: </a:t>
            </a:r>
          </a:p>
          <a:p>
            <a:r>
              <a:rPr lang="en-GB" dirty="0" smtClean="0"/>
              <a:t>Java</a:t>
            </a:r>
          </a:p>
          <a:p>
            <a:r>
              <a:rPr lang="en-GB" dirty="0" smtClean="0"/>
              <a:t>HTML</a:t>
            </a:r>
          </a:p>
          <a:p>
            <a:r>
              <a:rPr lang="en-GB" dirty="0" smtClean="0"/>
              <a:t>JavaScript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Spring</a:t>
            </a:r>
          </a:p>
          <a:p>
            <a:r>
              <a:rPr lang="en-GB" dirty="0" smtClean="0"/>
              <a:t>Selenium</a:t>
            </a:r>
          </a:p>
          <a:p>
            <a:r>
              <a:rPr lang="en-GB" dirty="0" smtClean="0"/>
              <a:t>Junit</a:t>
            </a:r>
          </a:p>
          <a:p>
            <a:r>
              <a:rPr lang="en-GB" dirty="0" err="1" smtClean="0"/>
              <a:t>Mockito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00" y="2095499"/>
            <a:ext cx="2524500" cy="1419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29" y="2024854"/>
            <a:ext cx="1560513" cy="1560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49" y="1817488"/>
            <a:ext cx="1695844" cy="1695844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29" y="3823334"/>
            <a:ext cx="2066785" cy="826713"/>
          </a:xfrm>
          <a:prstGeom prst="rect">
            <a:avLst/>
          </a:prstGeom>
        </p:spPr>
      </p:pic>
      <p:pic>
        <p:nvPicPr>
          <p:cNvPr id="10" name="Content Placeholder 6" descr="آموزش اندروید-فصل ۲۹-۲: تست برنامه اندروید با JUnit و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28" y="3782800"/>
            <a:ext cx="2959129" cy="14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Followed the </a:t>
            </a:r>
            <a:r>
              <a:rPr lang="en-GB" dirty="0"/>
              <a:t>feature-branch model</a:t>
            </a:r>
            <a:r>
              <a:rPr lang="en-US" dirty="0"/>
              <a:t>-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46" y="2222288"/>
            <a:ext cx="5995351" cy="30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369</TotalTime>
  <Words>334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Hobby Web Application- Weightlifting</vt:lpstr>
      <vt:lpstr>Introduction- How I approached the Project</vt:lpstr>
      <vt:lpstr>Jira Board &amp; ERD</vt:lpstr>
      <vt:lpstr>UML DIAGRAM</vt:lpstr>
      <vt:lpstr>Front End Site</vt:lpstr>
      <vt:lpstr>Front End Site</vt:lpstr>
      <vt:lpstr>Swagger UI</vt:lpstr>
      <vt:lpstr>Consultant Journey</vt:lpstr>
      <vt:lpstr>CI</vt:lpstr>
      <vt:lpstr>Testing</vt:lpstr>
      <vt:lpstr>Demonstration</vt:lpstr>
      <vt:lpstr>Sprint Review</vt:lpstr>
      <vt:lpstr>Sprint Retrospective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Hobby Web Application- Weightlifting</dc:title>
  <dc:creator>JhonF</dc:creator>
  <cp:lastModifiedBy>JhonF</cp:lastModifiedBy>
  <cp:revision>17</cp:revision>
  <dcterms:created xsi:type="dcterms:W3CDTF">2021-05-13T12:31:21Z</dcterms:created>
  <dcterms:modified xsi:type="dcterms:W3CDTF">2021-05-14T12:18:54Z</dcterms:modified>
</cp:coreProperties>
</file>